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8" r:id="rId3"/>
    <p:sldId id="269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19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3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12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9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50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7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97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25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2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7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9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72B177-8DA7-44BD-AE42-55A61A07D52B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630965F-7BF8-407E-BE84-59F8F122BAA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06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5999" y="1115593"/>
            <a:ext cx="8449776" cy="41875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Студенческая научно-практическая конференция,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посвящённая 80-летнему юбилею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техникума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         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 Иван Иванович</a:t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0" y="4588445"/>
            <a:ext cx="8449775" cy="165576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ru-RU" b="1" strike="noStrike" spc="-1" dirty="0" smtClean="0"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800" strike="noStrike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Специальность: «Землеустройство», группа: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9-12</a:t>
            </a:r>
            <a:endParaRPr lang="ru-RU" sz="1800" strike="noStrike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8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</a:t>
            </a:r>
            <a:r>
              <a:rPr lang="ru-RU" sz="1800" strike="noStrike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уководитель: </a:t>
            </a:r>
            <a:r>
              <a:rPr lang="ru-RU" sz="1800" strike="noStrike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Максименко Любовь Александровна</a:t>
            </a:r>
            <a:endParaRPr lang="ru-RU" sz="1800" strike="noStrike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3326" t="24511" r="43326" b="37411"/>
          <a:stretch/>
        </p:blipFill>
        <p:spPr>
          <a:xfrm>
            <a:off x="162745" y="174515"/>
            <a:ext cx="2123255" cy="136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23139" y="270129"/>
            <a:ext cx="10058400" cy="41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– несколько предложений о значимости и важности выбранной вами темы в жизни современного общества (политике, экономике, культуре или повседневной жизни человека).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4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23139" y="270129"/>
            <a:ext cx="10058400" cy="41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– то, чего вы собираетесь достичь своим докладом. Цель формулируется всегда в 1 предложении.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23139" y="270129"/>
            <a:ext cx="10058400" cy="41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доклада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023139" y="1450878"/>
            <a:ext cx="10188652" cy="4451157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Полно и последовательно раскрывать тему доклада, соответствовать цели.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Все слайды должны быть отформатированы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шрифтом, текст должен быть выровнен по ширине, а заголовки по центру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Текст должен быть достаточно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крупным по размеру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в презентации слайдов полностью заполненных мелким текстом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В презентации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отражаете самые важные моменты своего выступления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информация легче воспринималась. Все остальное можно добавить устно.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 презентации можно и нужно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фото, картинки, графики и др. изображения.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 презентации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«анимацию» и «переходы».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Количество слайдов должно быть таким, чтобы вы уложились в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 времени (примерно 5-7 минут)</a:t>
            </a:r>
          </a:p>
          <a:p>
            <a:pPr algn="just"/>
            <a:endParaRPr lang="ru-RU" sz="1800" b="1" dirty="0" smtClean="0"/>
          </a:p>
          <a:p>
            <a:pPr marL="0" indent="0" algn="just">
              <a:buFont typeface="Calibri" panose="020F0502020204030204" pitchFamily="34" charset="0"/>
              <a:buNone/>
            </a:pPr>
            <a:endParaRPr lang="ru-RU" sz="1800" dirty="0"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80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23139" y="270129"/>
            <a:ext cx="10058400" cy="41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Calibri" panose="020F0502020204030204" pitchFamily="34" charset="0"/>
              <a:buNone/>
            </a:pP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быть краткими, но содержательными. Выводы могут быть оформлены в виде нумерованного списка: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2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80339" y="790833"/>
            <a:ext cx="9144000" cy="47697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81665" y="4579207"/>
            <a:ext cx="9144000" cy="108018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Специальность</a:t>
            </a:r>
            <a:r>
              <a:rPr lang="ru-RU" sz="18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ru-RU" sz="18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18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Землеустройство</a:t>
            </a:r>
            <a:r>
              <a:rPr lang="ru-RU" sz="18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», Группа ЗУ 9-12</a:t>
            </a:r>
            <a:endParaRPr lang="ru-RU" sz="1800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8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ОБУЧАЮЩИЙСЯ: </a:t>
            </a:r>
            <a:r>
              <a:rPr lang="ru-RU" sz="18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Максименко Любовь Александровна</a:t>
            </a:r>
            <a:endParaRPr lang="ru-RU" sz="1800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23139" y="270129"/>
            <a:ext cx="10058400" cy="41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                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9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229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CordiaUPC</vt:lpstr>
      <vt:lpstr>Times New Roman</vt:lpstr>
      <vt:lpstr>Ретро</vt:lpstr>
      <vt:lpstr>      Студенческая научно-практическая конференция,  посвящённая 80-летнему юбилею техникума     Тема: «         »    Петров Иван Иванович   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СПАСИБО ЗА ВНИМАНИЕ!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КВАЛИФИКАЦИОННАЯ РАБОТА  Тема: «Проблематика современной экономики»   Петров Иван Иванович</dc:title>
  <dc:creator>Admin</dc:creator>
  <cp:lastModifiedBy>gotkina</cp:lastModifiedBy>
  <cp:revision>10</cp:revision>
  <dcterms:created xsi:type="dcterms:W3CDTF">2022-03-05T05:20:28Z</dcterms:created>
  <dcterms:modified xsi:type="dcterms:W3CDTF">2024-02-27T09:21:12Z</dcterms:modified>
</cp:coreProperties>
</file>