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19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3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12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0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7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7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25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2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9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72B177-8DA7-44BD-AE42-55A61A07D52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30965F-7BF8-407E-BE84-59F8F122BAA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0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83957" y="189470"/>
            <a:ext cx="9144000" cy="47697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ВЫПУСКНАЯ КВАЛИФИКАЦИОННАЯ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«Проблематика современной экономики»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Иван Иванович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72282" y="4475248"/>
            <a:ext cx="9144000" cy="165576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ru-RU" b="1" strike="noStrike" spc="-1" dirty="0" smtClean="0"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Специальность: 21.02.04 – «Землеустройство»</a:t>
            </a:r>
          </a:p>
          <a:p>
            <a:pPr algn="just">
              <a:lnSpc>
                <a:spcPct val="100000"/>
              </a:lnSpc>
            </a:pPr>
            <a:r>
              <a:rPr lang="ru-RU" sz="22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</a:t>
            </a:r>
            <a:r>
              <a:rPr lang="ru-RU" sz="220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уководитель: </a:t>
            </a:r>
            <a:r>
              <a:rPr lang="ru-RU" sz="220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Максименко Любовь Александровна</a:t>
            </a:r>
            <a:endParaRPr lang="ru-RU" sz="2200" strike="noStrike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80339" y="790833"/>
            <a:ext cx="9144000" cy="4769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81665" y="4579207"/>
            <a:ext cx="9144000" cy="108018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Специальность</a:t>
            </a:r>
            <a:r>
              <a:rPr lang="ru-RU" sz="22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21.02.04 – «Землеустройство»</a:t>
            </a:r>
          </a:p>
          <a:p>
            <a:pPr algn="ctr">
              <a:lnSpc>
                <a:spcPct val="100000"/>
              </a:lnSpc>
            </a:pPr>
            <a:r>
              <a:rPr lang="ru-RU" sz="2200" spc="-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ОБУЧАЮЩИЙСЯ: </a:t>
            </a:r>
            <a:r>
              <a:rPr lang="ru-RU" sz="22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Максименко Любовь Александровна</a:t>
            </a:r>
            <a:endParaRPr lang="ru-RU" sz="2200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23139" y="270129"/>
            <a:ext cx="10058400" cy="41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«Проблематика современной экономики»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8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139" y="270129"/>
            <a:ext cx="10058400" cy="4136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выпускной квалификационной работы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60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139" y="270129"/>
            <a:ext cx="10058400" cy="4136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выпускной квалификационной работы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0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139" y="270129"/>
            <a:ext cx="10058400" cy="4136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используемой литературы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Аллакоз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Землеустройство - инвестиционная карта России в аграрном секторе [текст] / В. В.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Алакоз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 В. Никонов // Землеустройство, кадастр и мониторинг земель. - 2019. - № 4. - С. 6-12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Министерство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хозяйства Новосибирской области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[Электронный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-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доступа: </a:t>
            </a:r>
            <a:r>
              <a:rPr lang="ru-RU" sz="1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mcx.nso.ru/page/444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9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</a:t>
            </a:r>
          </a:p>
          <a:p>
            <a:pPr algn="ctr"/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ВКР с наглядным представлением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5505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78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</a:t>
            </a:r>
          </a:p>
          <a:p>
            <a:pPr algn="ctr"/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ВКР с наглядным представлением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5505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7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</a:t>
            </a:r>
          </a:p>
          <a:p>
            <a:pPr algn="ctr"/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ВКР с наглядным представлением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5505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81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</a:t>
            </a:r>
          </a:p>
          <a:p>
            <a:pPr algn="ctr"/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ВКР с наглядным представлением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5505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10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139" y="270129"/>
            <a:ext cx="10058400" cy="4136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заключения выпускной квалификационной работы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479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149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Ретро</vt:lpstr>
      <vt:lpstr> ВЫПУСКНАЯ КВАЛИФИКАЦИОННАЯ РАБОТА  Тема: «Проблематика современной экономики»   Петров Иван Иванович   </vt:lpstr>
      <vt:lpstr>Цель выпускной квалификационной работы</vt:lpstr>
      <vt:lpstr>Задачи выпускной квалификационной работы</vt:lpstr>
      <vt:lpstr>Обзор используемой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и заключения выпускной квалификационной работы</vt:lpstr>
      <vt:lpstr>                     СПАСИБО ЗА ВНИМАНИЕ!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 Тема: «Проблематика современной экономики»   Петров Иван Иванович</dc:title>
  <dc:creator>Admin</dc:creator>
  <cp:lastModifiedBy>Дмитрий Дмитриев</cp:lastModifiedBy>
  <cp:revision>6</cp:revision>
  <dcterms:created xsi:type="dcterms:W3CDTF">2022-03-05T05:20:28Z</dcterms:created>
  <dcterms:modified xsi:type="dcterms:W3CDTF">2022-03-25T02:51:39Z</dcterms:modified>
</cp:coreProperties>
</file>